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9" r:id="rId10"/>
    <p:sldId id="273" r:id="rId11"/>
    <p:sldId id="270" r:id="rId12"/>
    <p:sldId id="272" r:id="rId13"/>
    <p:sldId id="275" r:id="rId14"/>
    <p:sldId id="271" r:id="rId15"/>
    <p:sldId id="276" r:id="rId16"/>
    <p:sldId id="274" r:id="rId17"/>
    <p:sldId id="266" r:id="rId18"/>
    <p:sldId id="267" r:id="rId19"/>
    <p:sldId id="268" r:id="rId20"/>
    <p:sldId id="259" r:id="rId21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AAA"/>
    <a:srgbClr val="A2725A"/>
    <a:srgbClr val="F3C817"/>
    <a:srgbClr val="3CA344"/>
    <a:srgbClr val="F34A53"/>
    <a:srgbClr val="FF97A5"/>
    <a:srgbClr val="F34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FDB3-5A39-D042-9E82-B4A200899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FBE71-DC45-7A40-B1B4-914414BC7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587C5-3DAB-8343-B776-360545E0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7BEB8-0C3A-5B47-AF8E-32DA7858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57086-9367-134E-9554-6416D0E9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F0B1-81F9-E140-BECE-FF04B1BC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EBB1A-4373-584F-9058-FC90540D1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B2EBA-B487-CC4E-870C-99A3A2E4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83F9D-774A-B047-9EB5-AD779FEE7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632E9-10C0-A74A-B9BA-50CA6B02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3B630-D1B8-8146-840B-0189B26EC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DCBC0-14CA-C549-AFF7-081532D9B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60EFB-ED92-DE42-ACA9-CF609FF7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EB2B4-8A29-E942-870D-7AE4C913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A31E-D80D-1747-990A-CD54A510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E732-EE30-6C4C-956D-E463E120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A615-448D-8140-8C4F-32395D98D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A9BAC-314F-514F-9AA6-D3DAAD384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54C10-24F0-4643-A78C-3E7E5AC3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31E9E-D28C-4944-9139-41AF0EB6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0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93DE8-3B78-AA49-BD99-36312D3A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EA75A-07D5-9047-9876-FC0DF4852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1CFF-E106-C44D-B05B-C5330E1F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07336-B803-BC4F-8D20-16F30687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3A821-4DCB-4448-81B5-7D7EF32A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2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8B36-ACCB-BF4C-9767-20D3B3FD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8899-C910-9648-B6C7-174662FB99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6F957-9E8F-8646-9773-31D98B82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59AD9-0FEB-BD49-934D-6BD6A134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AE3CF-8AA0-D643-A3D5-63389740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11800-DC01-4843-9DC6-F31F9563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2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7ECB-F97B-224D-BA0D-805C9580A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18F01-755D-C648-B230-14B88C0BB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9CD45-601C-4343-8C1B-1D047A3C2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43C1F-DDD8-5346-912E-964C73B5C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2FAD44-4750-8041-B911-2145AEC8DE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0FCD8-3873-AA42-92D4-D88C2D95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FAFF1-7DC6-884C-B44C-8914F33A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80EA5-2484-9F4C-8BDD-7FADC5E0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4D45-BD96-9A46-B1AF-860AAF32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E145A-3C42-854E-BD96-201C9193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5B9B8-F5ED-B140-8943-6FD7C68C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88871-83FE-C44E-B6A7-64353AEA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7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01E78-399C-D54A-8130-2146CB20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3C8B2-0A0D-B849-A1CD-0552B0F5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F809-792A-9143-BEE9-13E3AAD6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5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F7C7-03C1-664F-ABA4-CA6D1834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963B1-FDDE-5440-B8C6-A28D011D6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3A999-A3C5-7C4A-B838-BC7434686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7DCF9-ABCF-154D-AE94-D4E1A3DE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F33D0-F7F9-344D-92B0-C63E5798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1F2C6-D2FD-0649-941E-70C729A8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9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25D5-5ECF-A442-95E3-54B24CD1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09C29D-1CA5-8144-B872-F7900E60E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B7140-A1A5-E44B-8016-6F545B1F8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7EB1F-9256-8D4A-8147-A8B77251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FDA47-13D2-E645-B5D6-4C6C7DBA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37094-C181-0348-8249-75E91947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0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58263-163D-B04D-B18D-1F0999A3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FBD30-D1CD-4546-BBFA-80C6C50FE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4E8A-46C6-164C-9B95-8DC05D63E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FC278-D672-BE42-BA95-C687412177DD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3EC10-65D6-8246-8A6F-2B3BEF865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2E441-3D52-2840-A8A0-BC6B4CF81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2549B-7A47-C242-A9C3-D0036059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7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0091EB-2BFF-6149-B408-827CC7427B07}"/>
              </a:ext>
            </a:extLst>
          </p:cNvPr>
          <p:cNvSpPr txBox="1"/>
          <p:nvPr/>
        </p:nvSpPr>
        <p:spPr>
          <a:xfrm>
            <a:off x="0" y="6488668"/>
            <a:ext cx="35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06154-56CC-FE49-9202-1ABA0AE74A7E}"/>
              </a:ext>
            </a:extLst>
          </p:cNvPr>
          <p:cNvSpPr txBox="1"/>
          <p:nvPr/>
        </p:nvSpPr>
        <p:spPr>
          <a:xfrm>
            <a:off x="2493185" y="-26196"/>
            <a:ext cx="7205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5A3DDB-82A4-654D-8660-9E8384569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66" y="686520"/>
            <a:ext cx="8322663" cy="5674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0A335-93AB-654C-9FB8-9826DDED7374}"/>
              </a:ext>
            </a:extLst>
          </p:cNvPr>
          <p:cNvSpPr txBox="1"/>
          <p:nvPr/>
        </p:nvSpPr>
        <p:spPr>
          <a:xfrm>
            <a:off x="9901590" y="4580433"/>
            <a:ext cx="711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Europa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82E1D-9C42-3647-8EE6-53AD7C5F97EE}"/>
              </a:ext>
            </a:extLst>
          </p:cNvPr>
          <p:cNvSpPr txBox="1"/>
          <p:nvPr/>
        </p:nvSpPr>
        <p:spPr>
          <a:xfrm>
            <a:off x="9901587" y="3921119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</a:rPr>
              <a:t>Norteamérica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58EB4-ADF9-CF43-9BD6-CF0661831306}"/>
              </a:ext>
            </a:extLst>
          </p:cNvPr>
          <p:cNvSpPr txBox="1"/>
          <p:nvPr/>
        </p:nvSpPr>
        <p:spPr>
          <a:xfrm>
            <a:off x="9901587" y="5316691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</a:rPr>
              <a:t>Oceanía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CD4B3-DD8C-D442-B231-B62D7A31C8D3}"/>
              </a:ext>
            </a:extLst>
          </p:cNvPr>
          <p:cNvSpPr txBox="1"/>
          <p:nvPr/>
        </p:nvSpPr>
        <p:spPr>
          <a:xfrm>
            <a:off x="9894951" y="5156920"/>
            <a:ext cx="621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</a:rPr>
              <a:t>África</a:t>
            </a:r>
            <a:endParaRPr 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D6AE0-36AD-FD44-885E-F1282AF924B4}"/>
              </a:ext>
            </a:extLst>
          </p:cNvPr>
          <p:cNvSpPr txBox="1"/>
          <p:nvPr/>
        </p:nvSpPr>
        <p:spPr>
          <a:xfrm>
            <a:off x="9884819" y="489409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Asia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6CC19-F00B-5041-9713-85BD23A6AF83}"/>
              </a:ext>
            </a:extLst>
          </p:cNvPr>
          <p:cNvSpPr txBox="1"/>
          <p:nvPr/>
        </p:nvSpPr>
        <p:spPr>
          <a:xfrm>
            <a:off x="9894951" y="4171794"/>
            <a:ext cx="130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34B54"/>
                </a:solidFill>
              </a:rPr>
              <a:t>Sudamérica</a:t>
            </a:r>
            <a:endParaRPr lang="en-US" b="1" dirty="0">
              <a:solidFill>
                <a:srgbClr val="F34B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96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BF6160-8E71-8B41-A9E0-FFC86D50C95C}"/>
              </a:ext>
            </a:extLst>
          </p:cNvPr>
          <p:cNvSpPr txBox="1"/>
          <p:nvPr/>
        </p:nvSpPr>
        <p:spPr>
          <a:xfrm>
            <a:off x="0" y="6488668"/>
            <a:ext cx="529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Informes</a:t>
            </a:r>
            <a:r>
              <a:rPr lang="en-US" dirty="0"/>
              <a:t> </a:t>
            </a:r>
            <a:r>
              <a:rPr lang="en-US" dirty="0" err="1"/>
              <a:t>Epidemiológicos</a:t>
            </a:r>
            <a:r>
              <a:rPr lang="en-US" dirty="0"/>
              <a:t>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1446F-F12D-EA4A-8083-05F7595A3ABF}"/>
              </a:ext>
            </a:extLst>
          </p:cNvPr>
          <p:cNvSpPr txBox="1"/>
          <p:nvPr/>
        </p:nvSpPr>
        <p:spPr>
          <a:xfrm>
            <a:off x="1733711" y="0"/>
            <a:ext cx="7122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Comunas</a:t>
            </a:r>
            <a:r>
              <a:rPr lang="en-US" sz="3200" dirty="0"/>
              <a:t> con </a:t>
            </a:r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7 días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E1578-70B6-FD47-B4C3-2B3C270D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77" y="672598"/>
            <a:ext cx="7783498" cy="57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82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BF6160-8E71-8B41-A9E0-FFC86D50C95C}"/>
              </a:ext>
            </a:extLst>
          </p:cNvPr>
          <p:cNvSpPr txBox="1"/>
          <p:nvPr/>
        </p:nvSpPr>
        <p:spPr>
          <a:xfrm>
            <a:off x="0" y="6488668"/>
            <a:ext cx="529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Informes</a:t>
            </a:r>
            <a:r>
              <a:rPr lang="en-US" dirty="0"/>
              <a:t> </a:t>
            </a:r>
            <a:r>
              <a:rPr lang="en-US" dirty="0" err="1"/>
              <a:t>Epidemiológicos</a:t>
            </a:r>
            <a:r>
              <a:rPr lang="en-US" dirty="0"/>
              <a:t>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1446F-F12D-EA4A-8083-05F7595A3ABF}"/>
              </a:ext>
            </a:extLst>
          </p:cNvPr>
          <p:cNvSpPr txBox="1"/>
          <p:nvPr/>
        </p:nvSpPr>
        <p:spPr>
          <a:xfrm>
            <a:off x="1733711" y="0"/>
            <a:ext cx="7122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Comunas</a:t>
            </a:r>
            <a:r>
              <a:rPr lang="en-US" sz="3200" dirty="0"/>
              <a:t> con </a:t>
            </a:r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7 días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24C7B-86B2-7B40-8CF8-E0C58A14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768350"/>
            <a:ext cx="94742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BF6160-8E71-8B41-A9E0-FFC86D50C95C}"/>
              </a:ext>
            </a:extLst>
          </p:cNvPr>
          <p:cNvSpPr txBox="1"/>
          <p:nvPr/>
        </p:nvSpPr>
        <p:spPr>
          <a:xfrm>
            <a:off x="0" y="6488668"/>
            <a:ext cx="529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Informes</a:t>
            </a:r>
            <a:r>
              <a:rPr lang="en-US" dirty="0"/>
              <a:t> </a:t>
            </a:r>
            <a:r>
              <a:rPr lang="en-US" dirty="0" err="1"/>
              <a:t>Epidemiológicos</a:t>
            </a:r>
            <a:r>
              <a:rPr lang="en-US" dirty="0"/>
              <a:t>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1446F-F12D-EA4A-8083-05F7595A3ABF}"/>
              </a:ext>
            </a:extLst>
          </p:cNvPr>
          <p:cNvSpPr txBox="1"/>
          <p:nvPr/>
        </p:nvSpPr>
        <p:spPr>
          <a:xfrm>
            <a:off x="1733711" y="0"/>
            <a:ext cx="7122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Comunas</a:t>
            </a:r>
            <a:r>
              <a:rPr lang="en-US" sz="3200" dirty="0"/>
              <a:t> con </a:t>
            </a:r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7 días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4FE8F-7275-0D45-912A-53639C5B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206500"/>
            <a:ext cx="10147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BF6160-8E71-8B41-A9E0-FFC86D50C95C}"/>
              </a:ext>
            </a:extLst>
          </p:cNvPr>
          <p:cNvSpPr txBox="1"/>
          <p:nvPr/>
        </p:nvSpPr>
        <p:spPr>
          <a:xfrm>
            <a:off x="0" y="6488668"/>
            <a:ext cx="529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Informes</a:t>
            </a:r>
            <a:r>
              <a:rPr lang="en-US" dirty="0"/>
              <a:t> </a:t>
            </a:r>
            <a:r>
              <a:rPr lang="en-US" dirty="0" err="1"/>
              <a:t>Epidemiológicos</a:t>
            </a:r>
            <a:r>
              <a:rPr lang="en-US" dirty="0"/>
              <a:t>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1446F-F12D-EA4A-8083-05F7595A3ABF}"/>
              </a:ext>
            </a:extLst>
          </p:cNvPr>
          <p:cNvSpPr txBox="1"/>
          <p:nvPr/>
        </p:nvSpPr>
        <p:spPr>
          <a:xfrm>
            <a:off x="1733711" y="0"/>
            <a:ext cx="7122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Comunas</a:t>
            </a:r>
            <a:r>
              <a:rPr lang="en-US" sz="3200" dirty="0"/>
              <a:t> con </a:t>
            </a:r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7 días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3338D-3722-9F4F-A578-19A568B7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60450"/>
            <a:ext cx="97536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BF6160-8E71-8B41-A9E0-FFC86D50C95C}"/>
              </a:ext>
            </a:extLst>
          </p:cNvPr>
          <p:cNvSpPr txBox="1"/>
          <p:nvPr/>
        </p:nvSpPr>
        <p:spPr>
          <a:xfrm>
            <a:off x="0" y="6488668"/>
            <a:ext cx="529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Informes</a:t>
            </a:r>
            <a:r>
              <a:rPr lang="en-US" dirty="0"/>
              <a:t> </a:t>
            </a:r>
            <a:r>
              <a:rPr lang="en-US" dirty="0" err="1"/>
              <a:t>Epidemiológicos</a:t>
            </a:r>
            <a:r>
              <a:rPr lang="en-US" dirty="0"/>
              <a:t>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1446F-F12D-EA4A-8083-05F7595A3ABF}"/>
              </a:ext>
            </a:extLst>
          </p:cNvPr>
          <p:cNvSpPr txBox="1"/>
          <p:nvPr/>
        </p:nvSpPr>
        <p:spPr>
          <a:xfrm>
            <a:off x="1733711" y="0"/>
            <a:ext cx="7122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Comunas</a:t>
            </a:r>
            <a:r>
              <a:rPr lang="en-US" sz="3200" dirty="0"/>
              <a:t> con </a:t>
            </a:r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7 días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11E450-D92B-554C-8E9C-D7926A2C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416050"/>
            <a:ext cx="9182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4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BF6160-8E71-8B41-A9E0-FFC86D50C95C}"/>
              </a:ext>
            </a:extLst>
          </p:cNvPr>
          <p:cNvSpPr txBox="1"/>
          <p:nvPr/>
        </p:nvSpPr>
        <p:spPr>
          <a:xfrm>
            <a:off x="0" y="6488668"/>
            <a:ext cx="529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Informes</a:t>
            </a:r>
            <a:r>
              <a:rPr lang="en-US" dirty="0"/>
              <a:t> </a:t>
            </a:r>
            <a:r>
              <a:rPr lang="en-US" dirty="0" err="1"/>
              <a:t>Epidemiológicos</a:t>
            </a:r>
            <a:r>
              <a:rPr lang="en-US" dirty="0"/>
              <a:t>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1446F-F12D-EA4A-8083-05F7595A3ABF}"/>
              </a:ext>
            </a:extLst>
          </p:cNvPr>
          <p:cNvSpPr txBox="1"/>
          <p:nvPr/>
        </p:nvSpPr>
        <p:spPr>
          <a:xfrm>
            <a:off x="1733711" y="0"/>
            <a:ext cx="7122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Comunas</a:t>
            </a:r>
            <a:r>
              <a:rPr lang="en-US" sz="3200" dirty="0"/>
              <a:t> con </a:t>
            </a:r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7 días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DEF7EA-1BE6-5048-9536-57746691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000250"/>
            <a:ext cx="919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4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BF6160-8E71-8B41-A9E0-FFC86D50C95C}"/>
              </a:ext>
            </a:extLst>
          </p:cNvPr>
          <p:cNvSpPr txBox="1"/>
          <p:nvPr/>
        </p:nvSpPr>
        <p:spPr>
          <a:xfrm>
            <a:off x="0" y="6488668"/>
            <a:ext cx="529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Informes</a:t>
            </a:r>
            <a:r>
              <a:rPr lang="en-US" dirty="0"/>
              <a:t> </a:t>
            </a:r>
            <a:r>
              <a:rPr lang="en-US" dirty="0" err="1"/>
              <a:t>Epidemiológicos</a:t>
            </a:r>
            <a:r>
              <a:rPr lang="en-US" dirty="0"/>
              <a:t>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1446F-F12D-EA4A-8083-05F7595A3ABF}"/>
              </a:ext>
            </a:extLst>
          </p:cNvPr>
          <p:cNvSpPr txBox="1"/>
          <p:nvPr/>
        </p:nvSpPr>
        <p:spPr>
          <a:xfrm>
            <a:off x="1733711" y="0"/>
            <a:ext cx="7122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Comunas</a:t>
            </a:r>
            <a:r>
              <a:rPr lang="en-US" sz="3200" dirty="0"/>
              <a:t> con </a:t>
            </a:r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7 días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A24BC-69BB-DD4B-9453-B23C5A5A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577850"/>
            <a:ext cx="99441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6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1B8F3-DFE0-7849-AD85-A2728899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0"/>
            <a:ext cx="925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65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9C734-6C8D-3644-81CD-71AEA429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673" y="0"/>
            <a:ext cx="9296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9CFAB7-22F4-5A43-B7B1-B7BAF4E9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25" y="0"/>
            <a:ext cx="9189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56DFE9-82E4-FA41-9134-D9BF1CD8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14" y="607429"/>
            <a:ext cx="8520755" cy="5832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091EB-2BFF-6149-B408-827CC7427B07}"/>
              </a:ext>
            </a:extLst>
          </p:cNvPr>
          <p:cNvSpPr txBox="1"/>
          <p:nvPr/>
        </p:nvSpPr>
        <p:spPr>
          <a:xfrm>
            <a:off x="0" y="6488668"/>
            <a:ext cx="35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06154-56CC-FE49-9202-1ABA0AE74A7E}"/>
              </a:ext>
            </a:extLst>
          </p:cNvPr>
          <p:cNvSpPr txBox="1"/>
          <p:nvPr/>
        </p:nvSpPr>
        <p:spPr>
          <a:xfrm>
            <a:off x="2493185" y="-26196"/>
            <a:ext cx="7205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58EB4-ADF9-CF43-9BD6-CF0661831306}"/>
              </a:ext>
            </a:extLst>
          </p:cNvPr>
          <p:cNvSpPr txBox="1"/>
          <p:nvPr/>
        </p:nvSpPr>
        <p:spPr>
          <a:xfrm>
            <a:off x="9983486" y="5588540"/>
            <a:ext cx="812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97A5"/>
                </a:solidFill>
              </a:rPr>
              <a:t>Uruguay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CD4B3-DD8C-D442-B231-B62D7A31C8D3}"/>
              </a:ext>
            </a:extLst>
          </p:cNvPr>
          <p:cNvSpPr txBox="1"/>
          <p:nvPr/>
        </p:nvSpPr>
        <p:spPr>
          <a:xfrm>
            <a:off x="9983486" y="5385801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417AAA"/>
                </a:solidFill>
              </a:rPr>
              <a:t>Chile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CCCAD-0CDF-1540-ACFD-3C81DF5419F5}"/>
              </a:ext>
            </a:extLst>
          </p:cNvPr>
          <p:cNvSpPr txBox="1"/>
          <p:nvPr/>
        </p:nvSpPr>
        <p:spPr>
          <a:xfrm>
            <a:off x="9983486" y="5249992"/>
            <a:ext cx="528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34A53"/>
                </a:solidFill>
              </a:rPr>
              <a:t>Perú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AEC-55B3-B047-B632-BA4186CC632C}"/>
              </a:ext>
            </a:extLst>
          </p:cNvPr>
          <p:cNvSpPr txBox="1"/>
          <p:nvPr/>
        </p:nvSpPr>
        <p:spPr>
          <a:xfrm>
            <a:off x="9983486" y="511418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3CA344"/>
                </a:solidFill>
              </a:rPr>
              <a:t>Colombia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1C09C-E7EF-BC4A-A729-C6A00136C2B8}"/>
              </a:ext>
            </a:extLst>
          </p:cNvPr>
          <p:cNvSpPr txBox="1"/>
          <p:nvPr/>
        </p:nvSpPr>
        <p:spPr>
          <a:xfrm>
            <a:off x="9983486" y="4978374"/>
            <a:ext cx="59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3C817"/>
                </a:solidFill>
              </a:rPr>
              <a:t>Brazil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D5DAB-CCD1-8042-B8BC-41FEA98B2EF7}"/>
              </a:ext>
            </a:extLst>
          </p:cNvPr>
          <p:cNvSpPr txBox="1"/>
          <p:nvPr/>
        </p:nvSpPr>
        <p:spPr>
          <a:xfrm>
            <a:off x="9983486" y="4842565"/>
            <a:ext cx="914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A2725A"/>
                </a:solidFill>
              </a:rPr>
              <a:t>Argentina</a:t>
            </a:r>
          </a:p>
        </p:txBody>
      </p:sp>
    </p:spTree>
    <p:extLst>
      <p:ext uri="{BB962C8B-B14F-4D97-AF65-F5344CB8AC3E}">
        <p14:creationId xmlns:p14="http://schemas.microsoft.com/office/powerpoint/2010/main" val="1458245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8B65F-A81E-F740-B2A1-65B1A7F7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36" y="626641"/>
            <a:ext cx="7349889" cy="5793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091EB-2BFF-6149-B408-827CC7427B07}"/>
              </a:ext>
            </a:extLst>
          </p:cNvPr>
          <p:cNvSpPr txBox="1"/>
          <p:nvPr/>
        </p:nvSpPr>
        <p:spPr>
          <a:xfrm>
            <a:off x="0" y="6488668"/>
            <a:ext cx="35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06154-56CC-FE49-9202-1ABA0AE74A7E}"/>
              </a:ext>
            </a:extLst>
          </p:cNvPr>
          <p:cNvSpPr txBox="1"/>
          <p:nvPr/>
        </p:nvSpPr>
        <p:spPr>
          <a:xfrm>
            <a:off x="2493185" y="-26196"/>
            <a:ext cx="6893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Personas </a:t>
            </a:r>
            <a:r>
              <a:rPr lang="en-US" sz="3200" dirty="0" err="1"/>
              <a:t>completamente</a:t>
            </a:r>
            <a:r>
              <a:rPr lang="en-US" sz="3200" dirty="0"/>
              <a:t> </a:t>
            </a:r>
            <a:r>
              <a:rPr lang="en-US" sz="3200" dirty="0" err="1"/>
              <a:t>vacunadas</a:t>
            </a:r>
            <a:r>
              <a:rPr lang="en-US" sz="3200" dirty="0"/>
              <a:t>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58EB4-ADF9-CF43-9BD6-CF0661831306}"/>
              </a:ext>
            </a:extLst>
          </p:cNvPr>
          <p:cNvSpPr txBox="1"/>
          <p:nvPr/>
        </p:nvSpPr>
        <p:spPr>
          <a:xfrm>
            <a:off x="9725467" y="718366"/>
            <a:ext cx="812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97A5"/>
                </a:solidFill>
              </a:rPr>
              <a:t>Uruguay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CD4B3-DD8C-D442-B231-B62D7A31C8D3}"/>
              </a:ext>
            </a:extLst>
          </p:cNvPr>
          <p:cNvSpPr txBox="1"/>
          <p:nvPr/>
        </p:nvSpPr>
        <p:spPr>
          <a:xfrm>
            <a:off x="9726460" y="880985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417AAA"/>
                </a:solidFill>
              </a:rPr>
              <a:t>Chile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CCCAD-0CDF-1540-ACFD-3C81DF5419F5}"/>
              </a:ext>
            </a:extLst>
          </p:cNvPr>
          <p:cNvSpPr txBox="1"/>
          <p:nvPr/>
        </p:nvSpPr>
        <p:spPr>
          <a:xfrm>
            <a:off x="9739925" y="3930467"/>
            <a:ext cx="528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34A53"/>
                </a:solidFill>
              </a:rPr>
              <a:t>Perú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AEC-55B3-B047-B632-BA4186CC632C}"/>
              </a:ext>
            </a:extLst>
          </p:cNvPr>
          <p:cNvSpPr txBox="1"/>
          <p:nvPr/>
        </p:nvSpPr>
        <p:spPr>
          <a:xfrm>
            <a:off x="9725467" y="3442610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3CA344"/>
                </a:solidFill>
              </a:rPr>
              <a:t>Colombia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1C09C-E7EF-BC4A-A729-C6A00136C2B8}"/>
              </a:ext>
            </a:extLst>
          </p:cNvPr>
          <p:cNvSpPr txBox="1"/>
          <p:nvPr/>
        </p:nvSpPr>
        <p:spPr>
          <a:xfrm>
            <a:off x="9725467" y="3767848"/>
            <a:ext cx="59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3C817"/>
                </a:solidFill>
              </a:rPr>
              <a:t>Brazil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D5DAB-CCD1-8042-B8BC-41FEA98B2EF7}"/>
              </a:ext>
            </a:extLst>
          </p:cNvPr>
          <p:cNvSpPr txBox="1"/>
          <p:nvPr/>
        </p:nvSpPr>
        <p:spPr>
          <a:xfrm>
            <a:off x="9713893" y="3605229"/>
            <a:ext cx="914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A2725A"/>
                </a:solidFill>
              </a:rPr>
              <a:t>Argentina</a:t>
            </a:r>
          </a:p>
        </p:txBody>
      </p:sp>
    </p:spTree>
    <p:extLst>
      <p:ext uri="{BB962C8B-B14F-4D97-AF65-F5344CB8AC3E}">
        <p14:creationId xmlns:p14="http://schemas.microsoft.com/office/powerpoint/2010/main" val="2706393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146A5-036B-F346-A252-68BACB41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17" y="558579"/>
            <a:ext cx="7083192" cy="5853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091EB-2BFF-6149-B408-827CC7427B07}"/>
              </a:ext>
            </a:extLst>
          </p:cNvPr>
          <p:cNvSpPr txBox="1"/>
          <p:nvPr/>
        </p:nvSpPr>
        <p:spPr>
          <a:xfrm>
            <a:off x="0" y="6488668"/>
            <a:ext cx="350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06154-56CC-FE49-9202-1ABA0AE74A7E}"/>
              </a:ext>
            </a:extLst>
          </p:cNvPr>
          <p:cNvSpPr txBox="1"/>
          <p:nvPr/>
        </p:nvSpPr>
        <p:spPr>
          <a:xfrm>
            <a:off x="2493185" y="-26196"/>
            <a:ext cx="7205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D5DAB-CCD1-8042-B8BC-41FEA98B2EF7}"/>
              </a:ext>
            </a:extLst>
          </p:cNvPr>
          <p:cNvSpPr txBox="1"/>
          <p:nvPr/>
        </p:nvSpPr>
        <p:spPr>
          <a:xfrm>
            <a:off x="9430287" y="4020859"/>
            <a:ext cx="914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417AAA"/>
                </a:solidFill>
              </a:rPr>
              <a:t>Argentina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711815-42F7-D843-942A-B7ED4FD9156E}"/>
              </a:ext>
            </a:extLst>
          </p:cNvPr>
          <p:cNvSpPr/>
          <p:nvPr/>
        </p:nvSpPr>
        <p:spPr>
          <a:xfrm>
            <a:off x="8945218" y="4036536"/>
            <a:ext cx="367747" cy="584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92A889-1E55-154E-B28D-02C0284C4E17}"/>
              </a:ext>
            </a:extLst>
          </p:cNvPr>
          <p:cNvSpPr/>
          <p:nvPr/>
        </p:nvSpPr>
        <p:spPr>
          <a:xfrm>
            <a:off x="8587071" y="3590547"/>
            <a:ext cx="367747" cy="584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DFFF85-28AA-FD4D-A32A-D2B7098DD4EB}"/>
              </a:ext>
            </a:extLst>
          </p:cNvPr>
          <p:cNvSpPr/>
          <p:nvPr/>
        </p:nvSpPr>
        <p:spPr>
          <a:xfrm>
            <a:off x="8268342" y="3144558"/>
            <a:ext cx="367747" cy="584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37828F-6324-544F-8EC5-6DD53A573F8C}"/>
              </a:ext>
            </a:extLst>
          </p:cNvPr>
          <p:cNvSpPr/>
          <p:nvPr/>
        </p:nvSpPr>
        <p:spPr>
          <a:xfrm>
            <a:off x="7979430" y="2406469"/>
            <a:ext cx="367747" cy="584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9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A164D-BA1F-6142-9C58-38E574F5FC9A}"/>
              </a:ext>
            </a:extLst>
          </p:cNvPr>
          <p:cNvSpPr/>
          <p:nvPr/>
        </p:nvSpPr>
        <p:spPr>
          <a:xfrm>
            <a:off x="1590261" y="467139"/>
            <a:ext cx="9770165" cy="594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3F4B9-E7FF-4143-9999-92D31E6E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51" y="954156"/>
            <a:ext cx="702009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38317-AB85-D644-B4CE-A9F42D578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0" y="2254250"/>
            <a:ext cx="23241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ED991-C60E-8C43-A53D-23F2217B7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73" y="0"/>
            <a:ext cx="4297305" cy="3218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494055-B5A2-204C-AB91-07742C43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4545151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D4CBB-0DD4-314E-95F2-E305404C5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95" y="3447711"/>
            <a:ext cx="4508715" cy="3410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0F131-CDA0-E94B-A7D7-F764FABD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937" y="3447710"/>
            <a:ext cx="4545151" cy="34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3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04C86-6121-4C4B-8FBB-6D3C91BC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03" y="0"/>
            <a:ext cx="6846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90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22F68-A523-1A49-9D1A-C42E1C08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64" y="0"/>
            <a:ext cx="9278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6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BAC842-2803-2849-9F58-098EE713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49" y="0"/>
            <a:ext cx="9066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0D79C-F902-4145-AFEE-CE77B73C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47" y="732038"/>
            <a:ext cx="9728200" cy="5651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BF6160-8E71-8B41-A9E0-FFC86D50C95C}"/>
              </a:ext>
            </a:extLst>
          </p:cNvPr>
          <p:cNvSpPr txBox="1"/>
          <p:nvPr/>
        </p:nvSpPr>
        <p:spPr>
          <a:xfrm>
            <a:off x="0" y="6488668"/>
            <a:ext cx="529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Informes</a:t>
            </a:r>
            <a:r>
              <a:rPr lang="en-US" dirty="0"/>
              <a:t> </a:t>
            </a:r>
            <a:r>
              <a:rPr lang="en-US" dirty="0" err="1"/>
              <a:t>Epidemiológicos</a:t>
            </a:r>
            <a:r>
              <a:rPr lang="en-US" dirty="0"/>
              <a:t>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1446F-F12D-EA4A-8083-05F7595A3ABF}"/>
              </a:ext>
            </a:extLst>
          </p:cNvPr>
          <p:cNvSpPr txBox="1"/>
          <p:nvPr/>
        </p:nvSpPr>
        <p:spPr>
          <a:xfrm>
            <a:off x="1733711" y="0"/>
            <a:ext cx="7122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Comunas</a:t>
            </a:r>
            <a:r>
              <a:rPr lang="en-US" sz="3200" dirty="0"/>
              <a:t> con </a:t>
            </a:r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7 días</a:t>
            </a:r>
          </a:p>
        </p:txBody>
      </p:sp>
    </p:spTree>
    <p:extLst>
      <p:ext uri="{BB962C8B-B14F-4D97-AF65-F5344CB8AC3E}">
        <p14:creationId xmlns:p14="http://schemas.microsoft.com/office/powerpoint/2010/main" val="75428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201</Words>
  <Application>Microsoft Macintosh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</cp:revision>
  <dcterms:created xsi:type="dcterms:W3CDTF">2021-08-24T19:16:48Z</dcterms:created>
  <dcterms:modified xsi:type="dcterms:W3CDTF">2021-08-26T23:08:29Z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ac68920-e5e7-41e4-8a2e-9f605086524d_Enabled">
    <vt:lpwstr>true</vt:lpwstr>
  </property>
  <property fmtid="{D5CDD505-2E9C-101B-9397-08002B2CF9AE}" pid="3" name="MSIP_Label_fac68920-e5e7-41e4-8a2e-9f605086524d_SetDate">
    <vt:lpwstr>2021-08-24T19:16:49Z</vt:lpwstr>
  </property>
  <property fmtid="{D5CDD505-2E9C-101B-9397-08002B2CF9AE}" pid="4" name="MSIP_Label_fac68920-e5e7-41e4-8a2e-9f605086524d_Method">
    <vt:lpwstr>Standard</vt:lpwstr>
  </property>
  <property fmtid="{D5CDD505-2E9C-101B-9397-08002B2CF9AE}" pid="5" name="MSIP_Label_fac68920-e5e7-41e4-8a2e-9f605086524d_Name">
    <vt:lpwstr>fac68920-e5e7-41e4-8a2e-9f605086524d</vt:lpwstr>
  </property>
  <property fmtid="{D5CDD505-2E9C-101B-9397-08002B2CF9AE}" pid="6" name="MSIP_Label_fac68920-e5e7-41e4-8a2e-9f605086524d_SiteId">
    <vt:lpwstr>60970fd0-5dce-4e4b-9327-402ea26b7ea2</vt:lpwstr>
  </property>
  <property fmtid="{D5CDD505-2E9C-101B-9397-08002B2CF9AE}" pid="7" name="MSIP_Label_fac68920-e5e7-41e4-8a2e-9f605086524d_ActionId">
    <vt:lpwstr>ed6d916a-746f-4fb4-bfcb-423e3525b1e4</vt:lpwstr>
  </property>
  <property fmtid="{D5CDD505-2E9C-101B-9397-08002B2CF9AE}" pid="8" name="MSIP_Label_fac68920-e5e7-41e4-8a2e-9f605086524d_ContentBits">
    <vt:lpwstr>0</vt:lpwstr>
  </property>
</Properties>
</file>